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4" d="100"/>
          <a:sy n="194" d="100"/>
        </p:scale>
        <p:origin x="-92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E845-D68F-4402-9AF1-12C934E3BEAA}" type="datetimeFigureOut">
              <a:rPr lang="en-US" smtClean="0"/>
              <a:t>5/24/14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1B49-D1DE-41CC-9A8E-BCBEDF97B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8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E845-D68F-4402-9AF1-12C934E3BEAA}" type="datetimeFigureOut">
              <a:rPr lang="en-US" smtClean="0"/>
              <a:t>5/24/14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1B49-D1DE-41CC-9A8E-BCBEDF97B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3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E845-D68F-4402-9AF1-12C934E3BEAA}" type="datetimeFigureOut">
              <a:rPr lang="en-US" smtClean="0"/>
              <a:t>5/24/14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1B49-D1DE-41CC-9A8E-BCBEDF97B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6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E845-D68F-4402-9AF1-12C934E3BEAA}" type="datetimeFigureOut">
              <a:rPr lang="en-US" smtClean="0"/>
              <a:t>5/24/14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1B49-D1DE-41CC-9A8E-BCBEDF97B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E845-D68F-4402-9AF1-12C934E3BEAA}" type="datetimeFigureOut">
              <a:rPr lang="en-US" smtClean="0"/>
              <a:t>5/24/14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1B49-D1DE-41CC-9A8E-BCBEDF97B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2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E845-D68F-4402-9AF1-12C934E3BEAA}" type="datetimeFigureOut">
              <a:rPr lang="en-US" smtClean="0"/>
              <a:t>5/24/14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1B49-D1DE-41CC-9A8E-BCBEDF97B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5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E845-D68F-4402-9AF1-12C934E3BEAA}" type="datetimeFigureOut">
              <a:rPr lang="en-US" smtClean="0"/>
              <a:t>5/24/14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1B49-D1DE-41CC-9A8E-BCBEDF97B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E845-D68F-4402-9AF1-12C934E3BEAA}" type="datetimeFigureOut">
              <a:rPr lang="en-US" smtClean="0"/>
              <a:t>5/24/14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1B49-D1DE-41CC-9A8E-BCBEDF97B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E845-D68F-4402-9AF1-12C934E3BEAA}" type="datetimeFigureOut">
              <a:rPr lang="en-US" smtClean="0"/>
              <a:t>5/24/14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1B49-D1DE-41CC-9A8E-BCBEDF97B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1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E845-D68F-4402-9AF1-12C934E3BEAA}" type="datetimeFigureOut">
              <a:rPr lang="en-US" smtClean="0"/>
              <a:t>5/24/14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1B49-D1DE-41CC-9A8E-BCBEDF97B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4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E845-D68F-4402-9AF1-12C934E3BEAA}" type="datetimeFigureOut">
              <a:rPr lang="en-US" smtClean="0"/>
              <a:t>5/24/14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1B49-D1DE-41CC-9A8E-BCBEDF97B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2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1E845-D68F-4402-9AF1-12C934E3BEAA}" type="datetimeFigureOut">
              <a:rPr lang="en-US" smtClean="0"/>
              <a:t>5/24/14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91B49-D1DE-41CC-9A8E-BCBEDF97B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IMG_7976 copy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r="20256"/>
          <a:stretch>
            <a:fillRect/>
          </a:stretch>
        </p:blipFill>
        <p:spPr/>
      </p:pic>
      <p:pic>
        <p:nvPicPr>
          <p:cNvPr id="14" name="Content Placeholder 13" descr="IMG_7981 copy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r="202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1683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MEDCOM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jose.barrera</dc:creator>
  <cp:lastModifiedBy>Jose Barrera</cp:lastModifiedBy>
  <cp:revision>7</cp:revision>
  <dcterms:created xsi:type="dcterms:W3CDTF">2014-04-30T14:49:51Z</dcterms:created>
  <dcterms:modified xsi:type="dcterms:W3CDTF">2014-05-24T20:42:11Z</dcterms:modified>
</cp:coreProperties>
</file>